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1"/>
  </p:notesMasterIdLst>
  <p:sldIdLst>
    <p:sldId id="309" r:id="rId8"/>
    <p:sldId id="281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18662"/>
            <a:ext cx="5293408" cy="215791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endParaRPr lang="en-US" cap="all" spc="300" dirty="0">
              <a:solidFill>
                <a:schemeClr val="tx1">
                  <a:lumMod val="50000"/>
                  <a:lumOff val="50000"/>
                </a:schemeClr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</a:t>
            </a:r>
            <a:r>
              <a:rPr lang="en-US" b="0" i="0" dirty="0">
                <a:solidFill>
                  <a:srgbClr val="101F3C"/>
                </a:solidFill>
                <a:effectLst/>
                <a:latin typeface="Lato Extended"/>
              </a:rPr>
              <a:t>creation of employee IDs official employee emails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1798216" y="1547062"/>
            <a:ext cx="1288249" cy="561589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3086465" y="1827856"/>
            <a:ext cx="812154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3963230" y="1305318"/>
            <a:ext cx="1492971" cy="1206361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Ask users to supply their details via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Input Dialogue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and store in Variables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44" name="Flowchart: Terminator 4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3161941" y="5613140"/>
            <a:ext cx="1117601" cy="42395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631446" y="1337398"/>
            <a:ext cx="1521999" cy="1206361"/>
            <a:chOff x="788387" y="2969610"/>
            <a:chExt cx="1096249" cy="87337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788387" y="2969610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Indicate the browser URL to input the user details received from input dialogue (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Use application/browser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809297" y="3639857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608944" y="1828466"/>
            <a:ext cx="99522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9470527" y="1305318"/>
            <a:ext cx="1623067" cy="1286091"/>
            <a:chOff x="1924581" y="2995995"/>
            <a:chExt cx="1075341" cy="87337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Enter the details in the webpage via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Type Into 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(from Input Dialogue Variables)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9542485" y="3444758"/>
            <a:ext cx="1398038" cy="901371"/>
            <a:chOff x="1924581" y="2987093"/>
            <a:chExt cx="1075341" cy="88227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Accept Privacy Policy and submit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click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 flipH="1">
            <a:off x="8430683" y="3941716"/>
            <a:ext cx="1089251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048B7C-BEFF-98DD-0EF0-61C8C7E2B12F}"/>
              </a:ext>
            </a:extLst>
          </p:cNvPr>
          <p:cNvCxnSpPr>
            <a:cxnSpLocks/>
          </p:cNvCxnSpPr>
          <p:nvPr/>
        </p:nvCxnSpPr>
        <p:spPr>
          <a:xfrm>
            <a:off x="8151698" y="1909231"/>
            <a:ext cx="1379513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AEFE67-BA80-ACB5-205C-BD0C6124AD4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0241502" y="2539313"/>
            <a:ext cx="2" cy="905445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FCE7AD-90FE-0D49-80FD-7C992FA8FEEB}"/>
              </a:ext>
            </a:extLst>
          </p:cNvPr>
          <p:cNvGrpSpPr/>
          <p:nvPr/>
        </p:nvGrpSpPr>
        <p:grpSpPr>
          <a:xfrm>
            <a:off x="6660477" y="3444758"/>
            <a:ext cx="1770209" cy="1154396"/>
            <a:chOff x="1924581" y="2987093"/>
            <a:chExt cx="1075341" cy="88227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6C7D9C-CA17-230D-44A9-FB2DF1FA6CAA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Get the Employee ID and email address generated and store in new Variables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Get Text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9882C91-8B74-0CC0-646F-29C9E5214335}"/>
                </a:ext>
              </a:extLst>
            </p:cNvPr>
            <p:cNvSpPr/>
            <p:nvPr/>
          </p:nvSpPr>
          <p:spPr>
            <a:xfrm>
              <a:off x="1924581" y="3666243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4B181E-BDFC-6E42-E861-6A27EE8988B9}"/>
              </a:ext>
            </a:extLst>
          </p:cNvPr>
          <p:cNvGrpSpPr/>
          <p:nvPr/>
        </p:nvGrpSpPr>
        <p:grpSpPr>
          <a:xfrm>
            <a:off x="4264035" y="3530649"/>
            <a:ext cx="1770209" cy="1130228"/>
            <a:chOff x="-1027081" y="2879617"/>
            <a:chExt cx="1101196" cy="88227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18F7FA-C5E8-1808-42AA-FCED5AA5EC3B}"/>
                </a:ext>
              </a:extLst>
            </p:cNvPr>
            <p:cNvSpPr/>
            <p:nvPr/>
          </p:nvSpPr>
          <p:spPr>
            <a:xfrm>
              <a:off x="-1001226" y="2879617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Open notepad application to store the ID and email address (use 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open application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CA5876-E633-D16B-229E-5780DAC291E9}"/>
                </a:ext>
              </a:extLst>
            </p:cNvPr>
            <p:cNvSpPr/>
            <p:nvPr/>
          </p:nvSpPr>
          <p:spPr>
            <a:xfrm>
              <a:off x="-1027081" y="3558765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A3F882-42D9-0535-DF61-D07F34FEC5E2}"/>
              </a:ext>
            </a:extLst>
          </p:cNvPr>
          <p:cNvGrpSpPr/>
          <p:nvPr/>
        </p:nvGrpSpPr>
        <p:grpSpPr>
          <a:xfrm>
            <a:off x="1816156" y="3526896"/>
            <a:ext cx="1837740" cy="1158347"/>
            <a:chOff x="1924581" y="2987093"/>
            <a:chExt cx="1075341" cy="88227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D54D0B-C5D6-4A95-885C-B252719C1AC2}"/>
                </a:ext>
              </a:extLst>
            </p:cNvPr>
            <p:cNvSpPr/>
            <p:nvPr/>
          </p:nvSpPr>
          <p:spPr>
            <a:xfrm>
              <a:off x="1924581" y="2987093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Type the ID and email address into a notepad (</a:t>
              </a:r>
              <a:r>
                <a:rPr lang="en-US" sz="1200" i="1" dirty="0">
                  <a:solidFill>
                    <a:srgbClr val="FFFFFF"/>
                  </a:solidFill>
                  <a:latin typeface="Arial"/>
                  <a:cs typeface="Arial"/>
                </a:rPr>
                <a:t>Type into</a:t>
              </a: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) and save as Employee Details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20C0E3-1AF0-C43D-4457-458E5015BA34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57847D8-93D9-6807-C77C-91F71B2DC2AF}"/>
              </a:ext>
            </a:extLst>
          </p:cNvPr>
          <p:cNvCxnSpPr>
            <a:cxnSpLocks/>
          </p:cNvCxnSpPr>
          <p:nvPr/>
        </p:nvCxnSpPr>
        <p:spPr>
          <a:xfrm flipH="1" flipV="1">
            <a:off x="3720742" y="4455664"/>
            <a:ext cx="544554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15C06E4-E979-469F-7D02-DD2693415B89}"/>
              </a:ext>
            </a:extLst>
          </p:cNvPr>
          <p:cNvCxnSpPr>
            <a:cxnSpLocks/>
          </p:cNvCxnSpPr>
          <p:nvPr/>
        </p:nvCxnSpPr>
        <p:spPr>
          <a:xfrm flipH="1">
            <a:off x="6212397" y="3411714"/>
            <a:ext cx="798988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ABFE8D9C-8F35-343B-0193-843B20E4C6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1999" y="4782109"/>
            <a:ext cx="914400" cy="760450"/>
          </a:xfrm>
          <a:prstGeom prst="bentConnector3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596571"/>
            <a:ext cx="1650458" cy="5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Reduce Human 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Accuracy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799" b="1" dirty="0">
                <a:solidFill>
                  <a:srgbClr val="278AAB"/>
                </a:solidFill>
                <a:latin typeface="Arial"/>
              </a:rPr>
              <a:t>Time saving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that it saves a lot of man hours time.</a:t>
            </a:r>
            <a:endParaRPr lang="en-US" sz="1799" b="1" dirty="0">
              <a:solidFill>
                <a:schemeClr val="tx1"/>
              </a:solidFill>
              <a:latin typeface="Arial"/>
            </a:endParaRP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also prompts the user to input the details again in case it receives unexpected input </a:t>
            </a:r>
            <a:r>
              <a:rPr lang="en-US" sz="1799" dirty="0" err="1">
                <a:solidFill>
                  <a:srgbClr val="000000"/>
                </a:solidFill>
                <a:latin typeface="Arial"/>
              </a:rPr>
              <a:t>e.g</a:t>
            </a:r>
            <a:r>
              <a:rPr lang="en-US" sz="1799" dirty="0">
                <a:solidFill>
                  <a:srgbClr val="000000"/>
                </a:solidFill>
                <a:latin typeface="Arial"/>
              </a:rPr>
              <a:t> phone number should be numeric etc.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4e3c30-7769-4768-9bf4-3f433c828c8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231</Words>
  <Application>Microsoft Office PowerPoint</Application>
  <PresentationFormat>Widescreen</PresentationFormat>
  <Paragraphs>46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Calibri</vt:lpstr>
      <vt:lpstr>Calibri Light</vt:lpstr>
      <vt:lpstr>Lato Extended</vt:lpstr>
      <vt:lpstr>Lucida Grande</vt:lpstr>
      <vt:lpstr>Poppins</vt:lpstr>
      <vt:lpstr>Office Theme</vt:lpstr>
      <vt:lpstr>Presentation Layouts</vt:lpstr>
      <vt:lpstr>1_Office Theme</vt:lpstr>
      <vt:lpstr>Publication Layouts</vt:lpstr>
      <vt:lpstr> Robot Path</vt:lpstr>
      <vt:lpstr>RobotPath: [creation of employee IDs official employee emails]</vt:lpstr>
      <vt:lpstr>The impact of my bot is…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USER</cp:lastModifiedBy>
  <cp:revision>23</cp:revision>
  <dcterms:created xsi:type="dcterms:W3CDTF">2019-07-19T20:10:24Z</dcterms:created>
  <dcterms:modified xsi:type="dcterms:W3CDTF">2023-07-18T04:59:32Z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